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2727" y="1837724"/>
            <a:ext cx="6969369" cy="4778241"/>
          </a:xfrm>
        </p:spPr>
        <p:txBody>
          <a:bodyPr>
            <a:normAutofit fontScale="92500" lnSpcReduction="10000"/>
          </a:bodyPr>
          <a:lstStyle/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altLang="es-MX" dirty="0">
                <a:solidFill>
                  <a:schemeClr val="bg2">
                    <a:lumMod val="25000"/>
                  </a:schemeClr>
                </a:solidFill>
              </a:rPr>
              <a:t>El Instituto Electoral de Coahuila, no ejecuta ninguna obra de carácter público, por lo que no se genera información alguna sobre esta </a:t>
            </a:r>
            <a:r>
              <a:rPr lang="es-MX" altLang="es-MX">
                <a:solidFill>
                  <a:schemeClr val="bg2">
                    <a:lumMod val="25000"/>
                  </a:schemeClr>
                </a:solidFill>
              </a:rPr>
              <a:t>fracción IX. </a:t>
            </a:r>
            <a:r>
              <a:rPr lang="es-MX" altLang="es-MX" dirty="0">
                <a:solidFill>
                  <a:schemeClr val="bg2">
                    <a:lumMod val="25000"/>
                  </a:schemeClr>
                </a:solidFill>
              </a:rPr>
              <a:t>del artículo 22 de la Ley de Acceso a la Información Pública para el Estado de Coahuila de Zaragoza, en el entendido de que si el Instituto efectuara algún tipo de obra publica se informará la ubicación, el monto asignado y ejercido de dicha obra. </a:t>
            </a:r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534400" y="4042179"/>
            <a:ext cx="327894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Articulo 22 </a:t>
            </a:r>
          </a:p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Fracción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Georreferenciación de obras públicas.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772F16AA-C796-589E-5C34-5A6CDC26FD35}"/>
              </a:ext>
            </a:extLst>
          </p:cNvPr>
          <p:cNvGrpSpPr/>
          <p:nvPr/>
        </p:nvGrpSpPr>
        <p:grpSpPr>
          <a:xfrm>
            <a:off x="5202269" y="276359"/>
            <a:ext cx="2687561" cy="1521913"/>
            <a:chOff x="5515535" y="242034"/>
            <a:chExt cx="2687561" cy="1521913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B1580029-303C-7FCA-CE33-C8B6259427C5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31 de agosto de 2025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157664BF-99D5-0649-CB2F-B3BE351BDCE6}"/>
                </a:ext>
              </a:extLst>
            </p:cNvPr>
            <p:cNvSpPr/>
            <p:nvPr/>
          </p:nvSpPr>
          <p:spPr>
            <a:xfrm>
              <a:off x="5515535" y="994506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7BD1E3DF-C316-EF1A-D46A-2252FF165426}"/>
                </a:ext>
              </a:extLst>
            </p:cNvPr>
            <p:cNvSpPr/>
            <p:nvPr/>
          </p:nvSpPr>
          <p:spPr>
            <a:xfrm>
              <a:off x="5515535" y="589077"/>
              <a:ext cx="188397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31 de agosto 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132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IEC_CAF</cp:lastModifiedBy>
  <cp:revision>82</cp:revision>
  <dcterms:created xsi:type="dcterms:W3CDTF">2018-06-12T17:38:37Z</dcterms:created>
  <dcterms:modified xsi:type="dcterms:W3CDTF">2025-09-03T17:22:50Z</dcterms:modified>
</cp:coreProperties>
</file>